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4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53F7-97A9-134E-A886-F2F4D3BBB2DC}" type="datetimeFigureOut">
              <a:rPr lang="en-US" smtClean="0"/>
              <a:t>02/04/13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A5A53-BD86-2942-93D3-9C0FE1D19D5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095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53F7-97A9-134E-A886-F2F4D3BBB2DC}" type="datetimeFigureOut">
              <a:rPr lang="en-US" smtClean="0"/>
              <a:t>02/04/13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A5A53-BD86-2942-93D3-9C0FE1D19D5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76260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53F7-97A9-134E-A886-F2F4D3BBB2DC}" type="datetimeFigureOut">
              <a:rPr lang="en-US" smtClean="0"/>
              <a:t>02/04/13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A5A53-BD86-2942-93D3-9C0FE1D19D5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47917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53F7-97A9-134E-A886-F2F4D3BBB2DC}" type="datetimeFigureOut">
              <a:rPr lang="en-US" smtClean="0"/>
              <a:t>02/04/13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A5A53-BD86-2942-93D3-9C0FE1D19D5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54261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53F7-97A9-134E-A886-F2F4D3BBB2DC}" type="datetimeFigureOut">
              <a:rPr lang="en-US" smtClean="0"/>
              <a:t>02/04/13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A5A53-BD86-2942-93D3-9C0FE1D19D5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08221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53F7-97A9-134E-A886-F2F4D3BBB2DC}" type="datetimeFigureOut">
              <a:rPr lang="en-US" smtClean="0"/>
              <a:t>02/04/13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A5A53-BD86-2942-93D3-9C0FE1D19D5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652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53F7-97A9-134E-A886-F2F4D3BBB2DC}" type="datetimeFigureOut">
              <a:rPr lang="en-US" smtClean="0"/>
              <a:t>02/04/13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A5A53-BD86-2942-93D3-9C0FE1D19D5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3986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53F7-97A9-134E-A886-F2F4D3BBB2DC}" type="datetimeFigureOut">
              <a:rPr lang="en-US" smtClean="0"/>
              <a:t>02/04/13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A5A53-BD86-2942-93D3-9C0FE1D19D5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9975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53F7-97A9-134E-A886-F2F4D3BBB2DC}" type="datetimeFigureOut">
              <a:rPr lang="en-US" smtClean="0"/>
              <a:t>02/04/13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A5A53-BD86-2942-93D3-9C0FE1D19D5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62531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53F7-97A9-134E-A886-F2F4D3BBB2DC}" type="datetimeFigureOut">
              <a:rPr lang="en-US" smtClean="0"/>
              <a:t>02/04/13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A5A53-BD86-2942-93D3-9C0FE1D19D5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55763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53F7-97A9-134E-A886-F2F4D3BBB2DC}" type="datetimeFigureOut">
              <a:rPr lang="en-US" smtClean="0"/>
              <a:t>02/04/13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A5A53-BD86-2942-93D3-9C0FE1D19D5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58823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D53F7-97A9-134E-A886-F2F4D3BBB2DC}" type="datetimeFigureOut">
              <a:rPr lang="en-US" smtClean="0"/>
              <a:t>02/04/13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A5A53-BD86-2942-93D3-9C0FE1D19D5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5647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a de pantalla 2013-04-02 a la(s) 14.54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74" y="3478463"/>
            <a:ext cx="7696200" cy="2400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1074" y="699373"/>
            <a:ext cx="776802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dirty="0" smtClean="0"/>
              <a:t>SIMBOLOS DEL RECICLAJE DE PL</a:t>
            </a:r>
            <a:r>
              <a:rPr lang="es-ES_tradnl" sz="5400" dirty="0" smtClean="0"/>
              <a:t>ÁSTICO</a:t>
            </a:r>
            <a:endParaRPr lang="es-ES_tradnl" sz="5400" dirty="0"/>
          </a:p>
        </p:txBody>
      </p:sp>
    </p:spTree>
    <p:extLst>
      <p:ext uri="{BB962C8B-B14F-4D97-AF65-F5344CB8AC3E}">
        <p14:creationId xmlns:p14="http://schemas.microsoft.com/office/powerpoint/2010/main" val="1961248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3-04-02 a la(s) 14.45.0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5" r="18767" b="56542"/>
          <a:stretch/>
        </p:blipFill>
        <p:spPr>
          <a:xfrm>
            <a:off x="0" y="1490165"/>
            <a:ext cx="3888306" cy="2980331"/>
          </a:xfrm>
          <a:prstGeom prst="rect">
            <a:avLst/>
          </a:prstGeom>
        </p:spPr>
      </p:pic>
      <p:pic>
        <p:nvPicPr>
          <p:cNvPr id="6" name="Picture 5" descr="Captura de pantalla 2013-04-02 a la(s) 14.45.0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0" t="51771" r="12745"/>
          <a:stretch/>
        </p:blipFill>
        <p:spPr>
          <a:xfrm>
            <a:off x="4069760" y="1162977"/>
            <a:ext cx="4277137" cy="330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091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a de pantalla 2013-04-02 a la(s) 14.45.3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1" r="18856" b="55408"/>
          <a:stretch/>
        </p:blipFill>
        <p:spPr>
          <a:xfrm>
            <a:off x="324026" y="1529039"/>
            <a:ext cx="3914228" cy="3058078"/>
          </a:xfrm>
          <a:prstGeom prst="rect">
            <a:avLst/>
          </a:prstGeom>
        </p:spPr>
      </p:pic>
      <p:pic>
        <p:nvPicPr>
          <p:cNvPr id="3" name="Picture 2" descr="Captura de pantalla 2013-04-02 a la(s) 14.45.3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6" t="50260" r="22594"/>
          <a:stretch/>
        </p:blipFill>
        <p:spPr>
          <a:xfrm>
            <a:off x="4238254" y="1175934"/>
            <a:ext cx="3655008" cy="341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666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a de pantalla 2013-04-02 a la(s) 14.48.0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9" r="7707" b="56164"/>
          <a:stretch/>
        </p:blipFill>
        <p:spPr>
          <a:xfrm>
            <a:off x="285141" y="1503123"/>
            <a:ext cx="3966073" cy="3006247"/>
          </a:xfrm>
          <a:prstGeom prst="rect">
            <a:avLst/>
          </a:prstGeom>
        </p:spPr>
      </p:pic>
      <p:pic>
        <p:nvPicPr>
          <p:cNvPr id="3" name="Picture 2" descr="Captura de pantalla 2013-04-02 a la(s) 14.48.0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2" t="49126" r="15860"/>
          <a:stretch/>
        </p:blipFill>
        <p:spPr>
          <a:xfrm>
            <a:off x="4925188" y="1218046"/>
            <a:ext cx="3499475" cy="348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495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a de pantalla 2013-04-02 a la(s) 14.49.0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1" r="14592" b="55787"/>
          <a:stretch/>
        </p:blipFill>
        <p:spPr>
          <a:xfrm>
            <a:off x="77765" y="1516081"/>
            <a:ext cx="3914229" cy="3032162"/>
          </a:xfrm>
          <a:prstGeom prst="rect">
            <a:avLst/>
          </a:prstGeom>
        </p:spPr>
      </p:pic>
      <p:pic>
        <p:nvPicPr>
          <p:cNvPr id="3" name="Picture 2" descr="Captura de pantalla 2013-04-02 a la(s) 14.49.0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0" t="47237"/>
          <a:stretch/>
        </p:blipFill>
        <p:spPr>
          <a:xfrm>
            <a:off x="3991994" y="1127342"/>
            <a:ext cx="5152006" cy="361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465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a de pantalla 2013-04-02 a la(s) 14.50.0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7" r="17131" b="56164"/>
          <a:stretch/>
        </p:blipFill>
        <p:spPr>
          <a:xfrm>
            <a:off x="0" y="1503123"/>
            <a:ext cx="4069760" cy="3006247"/>
          </a:xfrm>
          <a:prstGeom prst="rect">
            <a:avLst/>
          </a:prstGeom>
        </p:spPr>
      </p:pic>
      <p:pic>
        <p:nvPicPr>
          <p:cNvPr id="3" name="Picture 2" descr="Captura de pantalla 2013-04-02 a la(s) 14.50.0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06" r="4375"/>
          <a:stretch/>
        </p:blipFill>
        <p:spPr>
          <a:xfrm>
            <a:off x="4069760" y="1512842"/>
            <a:ext cx="5052676" cy="299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07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a de pantalla 2013-04-02 a la(s) 14.51.1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9" b="55787"/>
          <a:stretch/>
        </p:blipFill>
        <p:spPr>
          <a:xfrm>
            <a:off x="0" y="1554954"/>
            <a:ext cx="4004131" cy="3032162"/>
          </a:xfrm>
          <a:prstGeom prst="rect">
            <a:avLst/>
          </a:prstGeom>
        </p:spPr>
      </p:pic>
      <p:pic>
        <p:nvPicPr>
          <p:cNvPr id="3" name="Picture 2" descr="Captura de pantalla 2013-04-02 a la(s) 14.51.1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29"/>
          <a:stretch/>
        </p:blipFill>
        <p:spPr>
          <a:xfrm>
            <a:off x="4004131" y="1580870"/>
            <a:ext cx="4327332" cy="278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332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a de pantalla 2013-04-02 a la(s) 14.52.3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" b="58054"/>
          <a:stretch/>
        </p:blipFill>
        <p:spPr>
          <a:xfrm>
            <a:off x="207376" y="1484784"/>
            <a:ext cx="3712930" cy="2830216"/>
          </a:xfrm>
          <a:prstGeom prst="rect">
            <a:avLst/>
          </a:prstGeom>
        </p:spPr>
      </p:pic>
      <p:pic>
        <p:nvPicPr>
          <p:cNvPr id="3" name="Picture 2" descr="Captura de pantalla 2013-04-02 a la(s) 14.52.3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83"/>
          <a:stretch/>
        </p:blipFill>
        <p:spPr>
          <a:xfrm>
            <a:off x="4624045" y="1269879"/>
            <a:ext cx="3712930" cy="320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081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</Words>
  <Application>Microsoft Macintosh PowerPoint</Application>
  <PresentationFormat>On-screen Show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Medios con Valor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Ricardo Saucedo</dc:creator>
  <cp:lastModifiedBy>Ricardo Saucedo</cp:lastModifiedBy>
  <cp:revision>2</cp:revision>
  <dcterms:created xsi:type="dcterms:W3CDTF">2013-04-02T20:44:34Z</dcterms:created>
  <dcterms:modified xsi:type="dcterms:W3CDTF">2013-04-02T20:55:55Z</dcterms:modified>
</cp:coreProperties>
</file>